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8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October 14, 2012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October 14,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October 14,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October 14,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October 14,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October 14,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October 14,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October 14,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October 14,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October 14, 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October 14,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October 14,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Mundo</a:t>
            </a:r>
            <a:r>
              <a:rPr lang="en-US" dirty="0" smtClean="0"/>
              <a:t> Ideal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Alexander Behr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456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858443"/>
            <a:ext cx="6777317" cy="541648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No se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enfermar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0229" y="1937335"/>
            <a:ext cx="2783361" cy="393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661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907283"/>
            <a:ext cx="6777317" cy="785850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Se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ser</a:t>
            </a:r>
            <a:r>
              <a:rPr lang="en-US" dirty="0" smtClean="0"/>
              <a:t>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intelegente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2858" y="2031547"/>
            <a:ext cx="3163699" cy="3863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014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809601"/>
            <a:ext cx="6777317" cy="574209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Se </a:t>
            </a:r>
            <a:r>
              <a:rPr lang="en-US" dirty="0" err="1" smtClean="0"/>
              <a:t>sabe</a:t>
            </a:r>
            <a:r>
              <a:rPr lang="en-US" dirty="0" smtClean="0"/>
              <a:t> la </a:t>
            </a:r>
            <a:r>
              <a:rPr lang="en-US" dirty="0" err="1" smtClean="0"/>
              <a:t>raz</a:t>
            </a:r>
            <a:r>
              <a:rPr lang="en-US" dirty="0" err="1" smtClean="0"/>
              <a:t>ón</a:t>
            </a:r>
            <a:r>
              <a:rPr lang="en-US" dirty="0" smtClean="0"/>
              <a:t> de </a:t>
            </a:r>
            <a:r>
              <a:rPr lang="en-US" dirty="0" err="1" smtClean="0"/>
              <a:t>vivir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6898" y="2083856"/>
            <a:ext cx="5515933" cy="314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5253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086364"/>
            <a:ext cx="6777317" cy="704450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Se </a:t>
            </a:r>
            <a:r>
              <a:rPr lang="en-US" dirty="0" err="1" smtClean="0"/>
              <a:t>sabe</a:t>
            </a:r>
            <a:r>
              <a:rPr lang="en-US" dirty="0" smtClean="0"/>
              <a:t> </a:t>
            </a:r>
            <a:r>
              <a:rPr lang="en-US" dirty="0" err="1" smtClean="0"/>
              <a:t>vivir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400" y="1790814"/>
            <a:ext cx="6032500" cy="397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5569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825881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Se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ver</a:t>
            </a:r>
            <a:r>
              <a:rPr lang="en-US" dirty="0" smtClean="0"/>
              <a:t> la </a:t>
            </a:r>
            <a:r>
              <a:rPr lang="en-US" dirty="0" err="1" smtClean="0"/>
              <a:t>puesta</a:t>
            </a:r>
            <a:r>
              <a:rPr lang="en-US" dirty="0" smtClean="0"/>
              <a:t> del sol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1442231"/>
            <a:ext cx="4594528" cy="459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231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777040"/>
            <a:ext cx="6777317" cy="997493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Se </a:t>
            </a:r>
            <a:r>
              <a:rPr lang="en-US" dirty="0" err="1" smtClean="0"/>
              <a:t>sabe</a:t>
            </a:r>
            <a:r>
              <a:rPr lang="en-US" dirty="0" smtClean="0"/>
              <a:t> </a:t>
            </a:r>
            <a:r>
              <a:rPr lang="en-US" dirty="0" err="1" smtClean="0"/>
              <a:t>toda</a:t>
            </a:r>
            <a:r>
              <a:rPr lang="en-US" dirty="0" smtClean="0"/>
              <a:t> la </a:t>
            </a:r>
            <a:r>
              <a:rPr lang="en-US" dirty="0" err="1" smtClean="0"/>
              <a:t>informacion</a:t>
            </a:r>
            <a:r>
              <a:rPr lang="en-US" dirty="0" smtClean="0"/>
              <a:t> en el </a:t>
            </a:r>
            <a:r>
              <a:rPr lang="en-US" dirty="0" err="1" smtClean="0"/>
              <a:t>mundo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1736" y="2360618"/>
            <a:ext cx="3139179" cy="371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849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842161"/>
            <a:ext cx="6777317" cy="1111453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No se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actividades</a:t>
            </a:r>
            <a:r>
              <a:rPr lang="en-US" dirty="0" smtClean="0"/>
              <a:t> </a:t>
            </a:r>
            <a:r>
              <a:rPr lang="en-US" dirty="0" err="1" smtClean="0"/>
              <a:t>criminales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3236" y="2442019"/>
            <a:ext cx="4689076" cy="296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294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891003"/>
            <a:ext cx="6777317" cy="769570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No se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guerras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8720" y="1911056"/>
            <a:ext cx="5042251" cy="4089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786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891003"/>
            <a:ext cx="6777317" cy="753290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no hay </a:t>
            </a:r>
            <a:r>
              <a:rPr lang="en-US" dirty="0" err="1" smtClean="0"/>
              <a:t>violencia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7200" y="1752600"/>
            <a:ext cx="31369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415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151484"/>
            <a:ext cx="6777317" cy="1144013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Se </a:t>
            </a:r>
            <a:r>
              <a:rPr lang="en-US" dirty="0" err="1" smtClean="0"/>
              <a:t>pueden</a:t>
            </a:r>
            <a:r>
              <a:rPr lang="en-US" dirty="0" smtClean="0"/>
              <a:t> resolver </a:t>
            </a:r>
            <a:r>
              <a:rPr lang="en-US" dirty="0" err="1" smtClean="0"/>
              <a:t>conflictos</a:t>
            </a:r>
            <a:r>
              <a:rPr lang="en-US" dirty="0" smtClean="0"/>
              <a:t> antes de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empiecen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9245" y="2295497"/>
            <a:ext cx="5911564" cy="3325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994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760761"/>
            <a:ext cx="6777317" cy="671890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Se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tener</a:t>
            </a:r>
            <a:r>
              <a:rPr lang="en-US" dirty="0" smtClean="0"/>
              <a:t> mucho </a:t>
            </a:r>
            <a:r>
              <a:rPr lang="en-US" dirty="0" err="1" smtClean="0"/>
              <a:t>dinero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7906" y="1432651"/>
            <a:ext cx="38100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288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858443"/>
            <a:ext cx="6777317" cy="720730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Se </a:t>
            </a:r>
            <a:r>
              <a:rPr lang="en-US" dirty="0" err="1" smtClean="0"/>
              <a:t>sabe</a:t>
            </a:r>
            <a:r>
              <a:rPr lang="en-US" dirty="0"/>
              <a:t> </a:t>
            </a:r>
            <a:r>
              <a:rPr lang="en-US" dirty="0" err="1" smtClean="0"/>
              <a:t>estar</a:t>
            </a:r>
            <a:r>
              <a:rPr lang="en-US" dirty="0" smtClean="0"/>
              <a:t> </a:t>
            </a:r>
            <a:r>
              <a:rPr lang="en-US" dirty="0" err="1" smtClean="0"/>
              <a:t>contento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4100" y="1830419"/>
            <a:ext cx="4457776" cy="4457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391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793322"/>
            <a:ext cx="6777317" cy="948652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No se </a:t>
            </a:r>
            <a:r>
              <a:rPr lang="en-US" dirty="0" err="1" smtClean="0"/>
              <a:t>fuma</a:t>
            </a:r>
            <a:r>
              <a:rPr lang="en-US" dirty="0" smtClean="0"/>
              <a:t> </a:t>
            </a:r>
            <a:r>
              <a:rPr lang="en-US" dirty="0" err="1" smtClean="0"/>
              <a:t>porque</a:t>
            </a:r>
            <a:r>
              <a:rPr lang="en-US" dirty="0" smtClean="0"/>
              <a:t> se </a:t>
            </a:r>
            <a:r>
              <a:rPr lang="en-US" dirty="0" err="1" smtClean="0"/>
              <a:t>sabe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horrible </a:t>
            </a:r>
            <a:r>
              <a:rPr lang="en-US" dirty="0" err="1" smtClean="0"/>
              <a:t>para</a:t>
            </a:r>
            <a:r>
              <a:rPr lang="en-US" dirty="0" smtClean="0"/>
              <a:t> la </a:t>
            </a:r>
            <a:r>
              <a:rPr lang="en-US" dirty="0" err="1" smtClean="0"/>
              <a:t>salud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5255" y="1741974"/>
            <a:ext cx="4506621" cy="4506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7017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48</TotalTime>
  <Words>81</Words>
  <Application>Microsoft Macintosh PowerPoint</Application>
  <PresentationFormat>On-screen Show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Austin</vt:lpstr>
      <vt:lpstr>El Mundo Ideal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Mundo Ideal</dc:title>
  <dc:creator>Alexander Behr</dc:creator>
  <cp:lastModifiedBy>Alexander Behr</cp:lastModifiedBy>
  <cp:revision>7</cp:revision>
  <dcterms:created xsi:type="dcterms:W3CDTF">2012-10-14T23:47:06Z</dcterms:created>
  <dcterms:modified xsi:type="dcterms:W3CDTF">2012-10-15T00:35:40Z</dcterms:modified>
</cp:coreProperties>
</file>